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4" r:id="rId3"/>
    <p:sldId id="296" r:id="rId4"/>
    <p:sldId id="297" r:id="rId5"/>
    <p:sldId id="283" r:id="rId6"/>
  </p:sldIdLst>
  <p:sldSz cx="12192000" cy="6858000"/>
  <p:notesSz cx="6858000" cy="9144000"/>
  <p:embeddedFontLst>
    <p:embeddedFont>
      <p:font typeface="맑은 고딕" panose="020B0503020000020004" pitchFamily="34" charset="-127"/>
      <p:regular r:id="rId7"/>
      <p:bold r:id="rId8"/>
    </p:embeddedFont>
    <p:embeddedFont>
      <p:font typeface="나눔스퀘어" panose="020B0600000101010101" pitchFamily="34" charset="-127"/>
      <p:regular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NanumGothic" panose="020D0604000000000000" pitchFamily="34" charset="-127"/>
      <p:regular r:id="rId14"/>
      <p:bold r:id="rId15"/>
    </p:embeddedFont>
    <p:embeddedFont>
      <p:font typeface="Oduda Bold" pitchFamily="2" charset="0"/>
      <p:bold r:id="rId16"/>
    </p:embeddedFont>
    <p:embeddedFont>
      <p:font typeface="ThecircleB" panose="02020603020101020101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DAFF"/>
    <a:srgbClr val="387CEE"/>
    <a:srgbClr val="FFFFFF"/>
    <a:srgbClr val="4385F7"/>
    <a:srgbClr val="E6E6E6"/>
    <a:srgbClr val="ECECEC"/>
    <a:srgbClr val="BA75FF"/>
    <a:srgbClr val="9B37FF"/>
    <a:srgbClr val="119DE4"/>
    <a:srgbClr val="00C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8" autoAdjust="0"/>
    <p:restoredTop sz="94384" autoAdjust="0"/>
  </p:normalViewPr>
  <p:slideViewPr>
    <p:cSldViewPr snapToGrid="0">
      <p:cViewPr varScale="1">
        <p:scale>
          <a:sx n="122" d="100"/>
          <a:sy n="122" d="100"/>
        </p:scale>
        <p:origin x="2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398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89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7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225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806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469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528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66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94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367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613EE-CEF5-44F5-ACB6-7FD16EEDE0E5}" type="datetimeFigureOut">
              <a:rPr lang="ko-KR" altLang="en-US" smtClean="0"/>
              <a:t>2022. 4. 27.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5A732-CE59-483F-83BC-0FAE692A2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185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9216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40" end="28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26349" y="5940289"/>
            <a:ext cx="609600" cy="609600"/>
          </a:xfrm>
          <a:prstGeom prst="rect">
            <a:avLst/>
          </a:prstGeom>
        </p:spPr>
      </p:pic>
      <p:sp>
        <p:nvSpPr>
          <p:cNvPr id="12" name="사다리꼴 11"/>
          <p:cNvSpPr/>
          <p:nvPr/>
        </p:nvSpPr>
        <p:spPr>
          <a:xfrm rot="3211260">
            <a:off x="996128" y="1945641"/>
            <a:ext cx="4399512" cy="4537570"/>
          </a:xfrm>
          <a:prstGeom prst="trapezoid">
            <a:avLst>
              <a:gd name="adj" fmla="val 38672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다리꼴 12"/>
          <p:cNvSpPr/>
          <p:nvPr/>
        </p:nvSpPr>
        <p:spPr>
          <a:xfrm rot="17983346">
            <a:off x="7231025" y="1896026"/>
            <a:ext cx="4111211" cy="4537570"/>
          </a:xfrm>
          <a:prstGeom prst="trapezoid">
            <a:avLst>
              <a:gd name="adj" fmla="val 33219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다리꼴 13"/>
          <p:cNvSpPr/>
          <p:nvPr/>
        </p:nvSpPr>
        <p:spPr>
          <a:xfrm rot="6511010">
            <a:off x="1939972" y="-1365273"/>
            <a:ext cx="2325989" cy="4537570"/>
          </a:xfrm>
          <a:prstGeom prst="trapezoid">
            <a:avLst>
              <a:gd name="adj" fmla="val 35280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다리꼴 16"/>
          <p:cNvSpPr/>
          <p:nvPr/>
        </p:nvSpPr>
        <p:spPr>
          <a:xfrm rot="14884493" flipH="1">
            <a:off x="8536877" y="-1473004"/>
            <a:ext cx="911270" cy="4537570"/>
          </a:xfrm>
          <a:prstGeom prst="trapezoid">
            <a:avLst>
              <a:gd name="adj" fmla="val 35849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다리꼴 23"/>
          <p:cNvSpPr/>
          <p:nvPr/>
        </p:nvSpPr>
        <p:spPr>
          <a:xfrm rot="10800000" flipH="1">
            <a:off x="4780128" y="-475931"/>
            <a:ext cx="2631745" cy="1186153"/>
          </a:xfrm>
          <a:prstGeom prst="trapezoid">
            <a:avLst>
              <a:gd name="adj" fmla="val 48226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25046" y="4398004"/>
            <a:ext cx="306488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3600" spc="-150" dirty="0">
                <a:solidFill>
                  <a:schemeClr val="bg1"/>
                </a:solidFill>
                <a:latin typeface="Oduda Bold" panose="00000800000000000000" pitchFamily="50" charset="0"/>
                <a:ea typeface="배달의민족 주아" panose="02020603020101020101" pitchFamily="18" charset="-127"/>
              </a:rPr>
              <a:t>Application</a:t>
            </a:r>
            <a:endParaRPr lang="ko-KR" altLang="en-US" sz="3600" spc="-150" dirty="0">
              <a:solidFill>
                <a:schemeClr val="bg1"/>
              </a:solidFill>
              <a:effectLst/>
              <a:latin typeface="Oduda Bold" panose="00000800000000000000" pitchFamily="50" charset="0"/>
              <a:ea typeface="배달의민족 주아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63558" y="5481309"/>
            <a:ext cx="306488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끠끠티의</a:t>
            </a:r>
            <a:r>
              <a:rPr lang="ko-KR" altLang="en-US" sz="1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구글플레이</a:t>
            </a:r>
            <a:r>
              <a:rPr lang="ko-KR" altLang="en-US" sz="16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테마 템플릿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53549" y="3753502"/>
            <a:ext cx="388490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5400" b="1" spc="-150" dirty="0">
                <a:solidFill>
                  <a:srgbClr val="001B50"/>
                </a:solidFill>
                <a:latin typeface="Oduda Bold" panose="020B0600000101010101" charset="0"/>
                <a:ea typeface="배달의민족 주아" panose="02020603020101020101" pitchFamily="18" charset="-127"/>
              </a:rPr>
              <a:t>Subhead</a:t>
            </a:r>
            <a:endParaRPr lang="ko-KR" altLang="en-US" sz="5400" b="1" spc="-150" dirty="0">
              <a:solidFill>
                <a:srgbClr val="001B50"/>
              </a:solidFill>
              <a:effectLst/>
              <a:latin typeface="Oduda Bold" panose="020B0600000101010101" charset="0"/>
              <a:ea typeface="배달의민족 주아" panose="02020603020101020101" pitchFamily="18" charset="-127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193" y="5707220"/>
            <a:ext cx="3325615" cy="842669"/>
          </a:xfrm>
          <a:prstGeom prst="rect">
            <a:avLst/>
          </a:prstGeom>
        </p:spPr>
      </p:pic>
      <p:sp>
        <p:nvSpPr>
          <p:cNvPr id="26" name="사다리꼴 25"/>
          <p:cNvSpPr/>
          <p:nvPr/>
        </p:nvSpPr>
        <p:spPr>
          <a:xfrm rot="15999033" flipH="1">
            <a:off x="9515230" y="-595407"/>
            <a:ext cx="587391" cy="4537570"/>
          </a:xfrm>
          <a:prstGeom prst="trapezoid">
            <a:avLst>
              <a:gd name="adj" fmla="val 35849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50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다리꼴 27"/>
          <p:cNvSpPr/>
          <p:nvPr/>
        </p:nvSpPr>
        <p:spPr>
          <a:xfrm rot="5593604" flipH="1">
            <a:off x="2711710" y="-288175"/>
            <a:ext cx="648402" cy="4537570"/>
          </a:xfrm>
          <a:prstGeom prst="trapezoid">
            <a:avLst>
              <a:gd name="adj" fmla="val 41893"/>
            </a:avLst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0000">
                <a:schemeClr val="bg1">
                  <a:alpha val="20000"/>
                </a:schemeClr>
              </a:gs>
              <a:gs pos="77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4539389" y="666205"/>
            <a:ext cx="3113222" cy="3074893"/>
          </a:xfrm>
          <a:prstGeom prst="roundRect">
            <a:avLst>
              <a:gd name="adj" fmla="val 17451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4616450" y="710223"/>
            <a:ext cx="3035334" cy="3040799"/>
          </a:xfrm>
          <a:custGeom>
            <a:avLst/>
            <a:gdLst>
              <a:gd name="connsiteX0" fmla="*/ 2717038 w 3032765"/>
              <a:gd name="connsiteY0" fmla="*/ 0 h 3061373"/>
              <a:gd name="connsiteX1" fmla="*/ 2784109 w 3032765"/>
              <a:gd name="connsiteY1" fmla="*/ 36405 h 3061373"/>
              <a:gd name="connsiteX2" fmla="*/ 3032765 w 3032765"/>
              <a:gd name="connsiteY2" fmla="*/ 504071 h 3061373"/>
              <a:gd name="connsiteX3" fmla="*/ 3032765 w 3032765"/>
              <a:gd name="connsiteY3" fmla="*/ 2497387 h 3061373"/>
              <a:gd name="connsiteX4" fmla="*/ 2468779 w 3032765"/>
              <a:gd name="connsiteY4" fmla="*/ 3061373 h 3061373"/>
              <a:gd name="connsiteX5" fmla="*/ 475463 w 3032765"/>
              <a:gd name="connsiteY5" fmla="*/ 3061373 h 3061373"/>
              <a:gd name="connsiteX6" fmla="*/ 7797 w 3032765"/>
              <a:gd name="connsiteY6" fmla="*/ 2812717 h 3061373"/>
              <a:gd name="connsiteX7" fmla="*/ 0 w 3032765"/>
              <a:gd name="connsiteY7" fmla="*/ 2798351 h 3061373"/>
              <a:gd name="connsiteX8" fmla="*/ 28729 w 3032765"/>
              <a:gd name="connsiteY8" fmla="*/ 2813945 h 3061373"/>
              <a:gd name="connsiteX9" fmla="*/ 248258 w 3032765"/>
              <a:gd name="connsiteY9" fmla="*/ 2858266 h 3061373"/>
              <a:gd name="connsiteX10" fmla="*/ 2241574 w 3032765"/>
              <a:gd name="connsiteY10" fmla="*/ 2858266 h 3061373"/>
              <a:gd name="connsiteX11" fmla="*/ 2805560 w 3032765"/>
              <a:gd name="connsiteY11" fmla="*/ 2294280 h 3061373"/>
              <a:gd name="connsiteX12" fmla="*/ 2805560 w 3032765"/>
              <a:gd name="connsiteY12" fmla="*/ 300964 h 3061373"/>
              <a:gd name="connsiteX13" fmla="*/ 2761239 w 3032765"/>
              <a:gd name="connsiteY13" fmla="*/ 81435 h 3061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32765" h="3061373">
                <a:moveTo>
                  <a:pt x="2717038" y="0"/>
                </a:moveTo>
                <a:lnTo>
                  <a:pt x="2784109" y="36405"/>
                </a:lnTo>
                <a:cubicBezTo>
                  <a:pt x="2934130" y="137757"/>
                  <a:pt x="3032765" y="309395"/>
                  <a:pt x="3032765" y="504071"/>
                </a:cubicBezTo>
                <a:lnTo>
                  <a:pt x="3032765" y="2497387"/>
                </a:lnTo>
                <a:cubicBezTo>
                  <a:pt x="3032765" y="2808868"/>
                  <a:pt x="2780260" y="3061373"/>
                  <a:pt x="2468779" y="3061373"/>
                </a:cubicBezTo>
                <a:lnTo>
                  <a:pt x="475463" y="3061373"/>
                </a:lnTo>
                <a:cubicBezTo>
                  <a:pt x="280788" y="3061373"/>
                  <a:pt x="109150" y="2962738"/>
                  <a:pt x="7797" y="2812717"/>
                </a:cubicBezTo>
                <a:lnTo>
                  <a:pt x="0" y="2798351"/>
                </a:lnTo>
                <a:lnTo>
                  <a:pt x="28729" y="2813945"/>
                </a:lnTo>
                <a:cubicBezTo>
                  <a:pt x="96204" y="2842485"/>
                  <a:pt x="170388" y="2858266"/>
                  <a:pt x="248258" y="2858266"/>
                </a:cubicBezTo>
                <a:lnTo>
                  <a:pt x="2241574" y="2858266"/>
                </a:lnTo>
                <a:cubicBezTo>
                  <a:pt x="2553055" y="2858266"/>
                  <a:pt x="2805560" y="2605761"/>
                  <a:pt x="2805560" y="2294280"/>
                </a:cubicBezTo>
                <a:lnTo>
                  <a:pt x="2805560" y="300964"/>
                </a:lnTo>
                <a:cubicBezTo>
                  <a:pt x="2805560" y="223094"/>
                  <a:pt x="2789779" y="148910"/>
                  <a:pt x="2761239" y="8143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759" y="3233004"/>
            <a:ext cx="624228" cy="8083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94151" y="2315814"/>
            <a:ext cx="1803699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구글플레이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템플릿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 rot="13751878">
            <a:off x="7642774" y="5660343"/>
            <a:ext cx="226409" cy="292545"/>
            <a:chOff x="3010048" y="3203769"/>
            <a:chExt cx="226409" cy="292545"/>
          </a:xfrm>
        </p:grpSpPr>
        <p:sp>
          <p:nvSpPr>
            <p:cNvPr id="15" name="이등변 삼각형 14"/>
            <p:cNvSpPr/>
            <p:nvPr/>
          </p:nvSpPr>
          <p:spPr>
            <a:xfrm>
              <a:off x="3010048" y="3220820"/>
              <a:ext cx="122963" cy="275494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/>
            <p:cNvSpPr/>
            <p:nvPr/>
          </p:nvSpPr>
          <p:spPr>
            <a:xfrm rot="19407369">
              <a:off x="3145205" y="3203769"/>
              <a:ext cx="91252" cy="188376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6B6130B-ACCB-6645-96F9-9D42C21C7DF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98" r="80452"/>
          <a:stretch/>
        </p:blipFill>
        <p:spPr>
          <a:xfrm>
            <a:off x="5623643" y="1091956"/>
            <a:ext cx="944714" cy="102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44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750"/>
                            </p:stCondLst>
                            <p:childTnLst>
                              <p:par>
                                <p:cTn id="64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9" presetClass="path" presetSubtype="0" accel="20000" decel="26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07407E-6 L 0.00026 0.40625 " pathEditMode="relative" rAng="0" ptsTypes="AA">
                                      <p:cBhvr>
                                        <p:cTn id="7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3" dur="3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4" grpId="0" animBg="1"/>
      <p:bldP spid="14" grpId="1" animBg="1"/>
      <p:bldP spid="14" grpId="2" animBg="1"/>
      <p:bldP spid="17" grpId="0" animBg="1"/>
      <p:bldP spid="17" grpId="1" animBg="1"/>
      <p:bldP spid="17" grpId="2" animBg="1"/>
      <p:bldP spid="24" grpId="0" animBg="1"/>
      <p:bldP spid="24" grpId="1" animBg="1"/>
      <p:bldP spid="24" grpId="2" animBg="1"/>
      <p:bldP spid="26" grpId="0" animBg="1"/>
      <p:bldP spid="28" grpId="0" animBg="1"/>
      <p:bldP spid="28" grpId="1" animBg="1"/>
      <p:bldP spid="28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176222" y="1561598"/>
            <a:ext cx="11798064" cy="52964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5144367" y="1915200"/>
            <a:ext cx="502062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rgbClr val="47474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</a:t>
            </a:r>
            <a:endParaRPr lang="ko-KR" altLang="en-US" sz="2800" dirty="0">
              <a:solidFill>
                <a:srgbClr val="47474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69215" y="2573026"/>
            <a:ext cx="57740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rgbClr val="47474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endParaRPr lang="ko-KR" altLang="en-US" sz="2800" dirty="0">
              <a:solidFill>
                <a:srgbClr val="47474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69215" y="3230852"/>
            <a:ext cx="57740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rgbClr val="47474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endParaRPr lang="ko-KR" altLang="en-US" sz="2800" dirty="0">
              <a:solidFill>
                <a:srgbClr val="47474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69215" y="3888678"/>
            <a:ext cx="57740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rgbClr val="47474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endParaRPr lang="ko-KR" altLang="en-US" sz="2800" dirty="0">
              <a:solidFill>
                <a:srgbClr val="47474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169215" y="4546504"/>
            <a:ext cx="57740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rgbClr val="47474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endParaRPr lang="ko-KR" altLang="en-US" sz="2800" dirty="0">
              <a:solidFill>
                <a:srgbClr val="47474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9929" y="1547084"/>
            <a:ext cx="2579235" cy="5310915"/>
          </a:xfrm>
          <a:prstGeom prst="rect">
            <a:avLst/>
          </a:prstGeom>
          <a:solidFill>
            <a:srgbClr val="F5F5F5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1547946" y="5609484"/>
            <a:ext cx="1096876" cy="513793"/>
          </a:xfrm>
          <a:prstGeom prst="roundRect">
            <a:avLst>
              <a:gd name="adj" fmla="val 18161"/>
            </a:avLst>
          </a:prstGeom>
          <a:solidFill>
            <a:schemeClr val="accent6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설치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396019" y="5269742"/>
            <a:ext cx="1252609" cy="200606"/>
            <a:chOff x="707416" y="4969220"/>
            <a:chExt cx="2196142" cy="351713"/>
          </a:xfrm>
        </p:grpSpPr>
        <p:sp>
          <p:nvSpPr>
            <p:cNvPr id="3" name="포인트가 5개인 별 2"/>
            <p:cNvSpPr/>
            <p:nvPr/>
          </p:nvSpPr>
          <p:spPr>
            <a:xfrm>
              <a:off x="707416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포인트가 5개인 별 35"/>
            <p:cNvSpPr/>
            <p:nvPr/>
          </p:nvSpPr>
          <p:spPr>
            <a:xfrm>
              <a:off x="2090305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포인트가 5개인 별 36"/>
            <p:cNvSpPr/>
            <p:nvPr/>
          </p:nvSpPr>
          <p:spPr>
            <a:xfrm>
              <a:off x="1629342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포인트가 5개인 별 37"/>
            <p:cNvSpPr/>
            <p:nvPr/>
          </p:nvSpPr>
          <p:spPr>
            <a:xfrm>
              <a:off x="1168379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포인트가 5개인 별 38"/>
            <p:cNvSpPr/>
            <p:nvPr/>
          </p:nvSpPr>
          <p:spPr>
            <a:xfrm>
              <a:off x="2551845" y="4969220"/>
              <a:ext cx="351713" cy="351713"/>
            </a:xfrm>
            <a:prstGeom prst="star5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-90706" y="4155996"/>
            <a:ext cx="312050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Subhead application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35435" y="4992650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평가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00222" y="1717963"/>
            <a:ext cx="1691489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Index</a:t>
            </a:r>
            <a:endParaRPr lang="ko-KR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4907206" y="1949737"/>
            <a:ext cx="0" cy="464783"/>
          </a:xfrm>
          <a:prstGeom prst="line">
            <a:avLst/>
          </a:prstGeom>
          <a:ln w="285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모서리가 둥근 직사각형 39"/>
          <p:cNvSpPr/>
          <p:nvPr/>
        </p:nvSpPr>
        <p:spPr>
          <a:xfrm>
            <a:off x="389538" y="1874242"/>
            <a:ext cx="2149109" cy="2165599"/>
          </a:xfrm>
          <a:prstGeom prst="roundRect">
            <a:avLst>
              <a:gd name="adj" fmla="val 17451"/>
            </a:avLst>
          </a:prstGeom>
          <a:solidFill>
            <a:schemeClr val="bg1"/>
          </a:solidFill>
          <a:ln>
            <a:noFill/>
          </a:ln>
          <a:effectLst>
            <a:outerShdw blurRad="635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62" y="174537"/>
            <a:ext cx="549825" cy="586480"/>
          </a:xfrm>
          <a:prstGeom prst="rect">
            <a:avLst/>
          </a:prstGeom>
        </p:spPr>
      </p:pic>
      <p:grpSp>
        <p:nvGrpSpPr>
          <p:cNvPr id="65" name="그룹 64"/>
          <p:cNvGrpSpPr/>
          <p:nvPr/>
        </p:nvGrpSpPr>
        <p:grpSpPr>
          <a:xfrm>
            <a:off x="176222" y="952092"/>
            <a:ext cx="11798064" cy="493351"/>
            <a:chOff x="176222" y="1219202"/>
            <a:chExt cx="11812578" cy="493351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6" name="직사각형 65"/>
            <p:cNvSpPr/>
            <p:nvPr/>
          </p:nvSpPr>
          <p:spPr>
            <a:xfrm>
              <a:off x="2780363" y="1219202"/>
              <a:ext cx="9208437" cy="481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/>
            <a:scene3d>
              <a:camera prst="obliqueBottom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카테고리                      홈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인기차트</a:t>
              </a:r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신규출시</a:t>
              </a:r>
              <a:endParaRPr lang="ko-KR" altLang="en-US" sz="20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176222" y="1219202"/>
              <a:ext cx="2585635" cy="49335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 프로그램 </a:t>
              </a:r>
            </a:p>
          </p:txBody>
        </p:sp>
        <p:cxnSp>
          <p:nvCxnSpPr>
            <p:cNvPr id="68" name="직선 연결선 67"/>
            <p:cNvCxnSpPr/>
            <p:nvPr/>
          </p:nvCxnSpPr>
          <p:spPr>
            <a:xfrm>
              <a:off x="5357327" y="1284515"/>
              <a:ext cx="0" cy="35849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9" name="L 도형 68"/>
            <p:cNvSpPr/>
            <p:nvPr/>
          </p:nvSpPr>
          <p:spPr>
            <a:xfrm rot="18900000">
              <a:off x="4746993" y="1371694"/>
              <a:ext cx="140595" cy="140595"/>
            </a:xfrm>
            <a:prstGeom prst="corner">
              <a:avLst>
                <a:gd name="adj1" fmla="val 34615"/>
                <a:gd name="adj2" fmla="val 35897"/>
              </a:avLst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/>
            <p:cNvPicPr>
              <a:picLocks noChangeAspect="1"/>
            </p:cNvPicPr>
            <p:nvPr/>
          </p:nvPicPr>
          <p:blipFill rotWithShape="1"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-7149" b="33693"/>
            <a:stretch/>
          </p:blipFill>
          <p:spPr>
            <a:xfrm>
              <a:off x="315872" y="1288884"/>
              <a:ext cx="380814" cy="280430"/>
            </a:xfrm>
            <a:prstGeom prst="rect">
              <a:avLst/>
            </a:prstGeom>
          </p:spPr>
        </p:pic>
      </p:grpSp>
      <p:sp>
        <p:nvSpPr>
          <p:cNvPr id="71" name="TextBox 70"/>
          <p:cNvSpPr txBox="1"/>
          <p:nvPr/>
        </p:nvSpPr>
        <p:spPr>
          <a:xfrm>
            <a:off x="792971" y="160653"/>
            <a:ext cx="1975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HY중고딕" panose="02030600000101010101" pitchFamily="18" charset="-127"/>
              </a:rPr>
              <a:t>contents</a:t>
            </a:r>
            <a:endParaRPr lang="ko-KR" altLang="en-US" sz="3200" dirty="0"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HY중고딕" panose="02030600000101010101" pitchFamily="18" charset="-127"/>
            </a:endParaRPr>
          </a:p>
        </p:txBody>
      </p:sp>
      <p:sp>
        <p:nvSpPr>
          <p:cNvPr id="59" name="자유형 58"/>
          <p:cNvSpPr/>
          <p:nvPr/>
        </p:nvSpPr>
        <p:spPr>
          <a:xfrm>
            <a:off x="446335" y="1915200"/>
            <a:ext cx="2104788" cy="2124641"/>
          </a:xfrm>
          <a:custGeom>
            <a:avLst/>
            <a:gdLst>
              <a:gd name="connsiteX0" fmla="*/ 2717038 w 3032765"/>
              <a:gd name="connsiteY0" fmla="*/ 0 h 3061373"/>
              <a:gd name="connsiteX1" fmla="*/ 2784109 w 3032765"/>
              <a:gd name="connsiteY1" fmla="*/ 36405 h 3061373"/>
              <a:gd name="connsiteX2" fmla="*/ 3032765 w 3032765"/>
              <a:gd name="connsiteY2" fmla="*/ 504071 h 3061373"/>
              <a:gd name="connsiteX3" fmla="*/ 3032765 w 3032765"/>
              <a:gd name="connsiteY3" fmla="*/ 2497387 h 3061373"/>
              <a:gd name="connsiteX4" fmla="*/ 2468779 w 3032765"/>
              <a:gd name="connsiteY4" fmla="*/ 3061373 h 3061373"/>
              <a:gd name="connsiteX5" fmla="*/ 475463 w 3032765"/>
              <a:gd name="connsiteY5" fmla="*/ 3061373 h 3061373"/>
              <a:gd name="connsiteX6" fmla="*/ 7797 w 3032765"/>
              <a:gd name="connsiteY6" fmla="*/ 2812717 h 3061373"/>
              <a:gd name="connsiteX7" fmla="*/ 0 w 3032765"/>
              <a:gd name="connsiteY7" fmla="*/ 2798351 h 3061373"/>
              <a:gd name="connsiteX8" fmla="*/ 28729 w 3032765"/>
              <a:gd name="connsiteY8" fmla="*/ 2813945 h 3061373"/>
              <a:gd name="connsiteX9" fmla="*/ 248258 w 3032765"/>
              <a:gd name="connsiteY9" fmla="*/ 2858266 h 3061373"/>
              <a:gd name="connsiteX10" fmla="*/ 2241574 w 3032765"/>
              <a:gd name="connsiteY10" fmla="*/ 2858266 h 3061373"/>
              <a:gd name="connsiteX11" fmla="*/ 2805560 w 3032765"/>
              <a:gd name="connsiteY11" fmla="*/ 2294280 h 3061373"/>
              <a:gd name="connsiteX12" fmla="*/ 2805560 w 3032765"/>
              <a:gd name="connsiteY12" fmla="*/ 300964 h 3061373"/>
              <a:gd name="connsiteX13" fmla="*/ 2761239 w 3032765"/>
              <a:gd name="connsiteY13" fmla="*/ 81435 h 3061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32765" h="3061373">
                <a:moveTo>
                  <a:pt x="2717038" y="0"/>
                </a:moveTo>
                <a:lnTo>
                  <a:pt x="2784109" y="36405"/>
                </a:lnTo>
                <a:cubicBezTo>
                  <a:pt x="2934130" y="137757"/>
                  <a:pt x="3032765" y="309395"/>
                  <a:pt x="3032765" y="504071"/>
                </a:cubicBezTo>
                <a:lnTo>
                  <a:pt x="3032765" y="2497387"/>
                </a:lnTo>
                <a:cubicBezTo>
                  <a:pt x="3032765" y="2808868"/>
                  <a:pt x="2780260" y="3061373"/>
                  <a:pt x="2468779" y="3061373"/>
                </a:cubicBezTo>
                <a:lnTo>
                  <a:pt x="475463" y="3061373"/>
                </a:lnTo>
                <a:cubicBezTo>
                  <a:pt x="280788" y="3061373"/>
                  <a:pt x="109150" y="2962738"/>
                  <a:pt x="7797" y="2812717"/>
                </a:cubicBezTo>
                <a:lnTo>
                  <a:pt x="0" y="2798351"/>
                </a:lnTo>
                <a:lnTo>
                  <a:pt x="28729" y="2813945"/>
                </a:lnTo>
                <a:cubicBezTo>
                  <a:pt x="96204" y="2842485"/>
                  <a:pt x="170388" y="2858266"/>
                  <a:pt x="248258" y="2858266"/>
                </a:cubicBezTo>
                <a:lnTo>
                  <a:pt x="2241574" y="2858266"/>
                </a:lnTo>
                <a:cubicBezTo>
                  <a:pt x="2553055" y="2858266"/>
                  <a:pt x="2805560" y="2605761"/>
                  <a:pt x="2805560" y="2294280"/>
                </a:cubicBezTo>
                <a:lnTo>
                  <a:pt x="2805560" y="300964"/>
                </a:lnTo>
                <a:cubicBezTo>
                  <a:pt x="2805560" y="223094"/>
                  <a:pt x="2789779" y="148910"/>
                  <a:pt x="2761239" y="81435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2803043" y="337508"/>
            <a:ext cx="8985683" cy="425150"/>
            <a:chOff x="2758680" y="756155"/>
            <a:chExt cx="8985683" cy="425150"/>
          </a:xfrm>
        </p:grpSpPr>
        <p:sp>
          <p:nvSpPr>
            <p:cNvPr id="44" name="직사각형 43"/>
            <p:cNvSpPr/>
            <p:nvPr/>
          </p:nvSpPr>
          <p:spPr>
            <a:xfrm>
              <a:off x="2758680" y="756155"/>
              <a:ext cx="8985683" cy="42515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0948337" y="759743"/>
              <a:ext cx="796026" cy="421562"/>
            </a:xfrm>
            <a:prstGeom prst="roundRect">
              <a:avLst>
                <a:gd name="adj" fmla="val 3988"/>
              </a:avLst>
            </a:prstGeom>
            <a:solidFill>
              <a:srgbClr val="4385F7"/>
            </a:solidFill>
            <a:ln>
              <a:solidFill>
                <a:srgbClr val="387C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1" name="그룹 50"/>
            <p:cNvGrpSpPr/>
            <p:nvPr/>
          </p:nvGrpSpPr>
          <p:grpSpPr>
            <a:xfrm>
              <a:off x="11247511" y="872201"/>
              <a:ext cx="197679" cy="196647"/>
              <a:chOff x="11279946" y="902326"/>
              <a:chExt cx="197679" cy="196647"/>
            </a:xfrm>
          </p:grpSpPr>
          <p:sp>
            <p:nvSpPr>
              <p:cNvPr id="52" name="타원 51"/>
              <p:cNvSpPr/>
              <p:nvPr/>
            </p:nvSpPr>
            <p:spPr>
              <a:xfrm>
                <a:off x="11279946" y="902326"/>
                <a:ext cx="132808" cy="132808"/>
              </a:xfrm>
              <a:prstGeom prst="ellipse">
                <a:avLst/>
              </a:prstGeom>
              <a:noFill/>
              <a:ln w="28575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3" name="직선 연결선 52"/>
              <p:cNvCxnSpPr>
                <a:stCxn id="52" idx="5"/>
              </p:cNvCxnSpPr>
              <p:nvPr/>
            </p:nvCxnSpPr>
            <p:spPr>
              <a:xfrm>
                <a:off x="11393305" y="1015685"/>
                <a:ext cx="84320" cy="83288"/>
              </a:xfrm>
              <a:prstGeom prst="line">
                <a:avLst/>
              </a:prstGeom>
              <a:ln w="2857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TextBox 53"/>
          <p:cNvSpPr txBox="1"/>
          <p:nvPr/>
        </p:nvSpPr>
        <p:spPr>
          <a:xfrm>
            <a:off x="2839844" y="373967"/>
            <a:ext cx="29894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>
            <a:defPPr>
              <a:defRPr lang="ko-KR"/>
            </a:defPPr>
            <a:lvl1pPr>
              <a:defRPr sz="230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입력해주세요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DFE0E0-6B30-1C4C-BE6B-7517D7173F76}"/>
              </a:ext>
            </a:extLst>
          </p:cNvPr>
          <p:cNvSpPr txBox="1"/>
          <p:nvPr/>
        </p:nvSpPr>
        <p:spPr>
          <a:xfrm>
            <a:off x="562243" y="2872780"/>
            <a:ext cx="180369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구글플레이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템플릿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8B50565D-F9A9-9B45-8620-D3B010D7B7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98" r="80452"/>
          <a:stretch/>
        </p:blipFill>
        <p:spPr>
          <a:xfrm>
            <a:off x="1210865" y="2162811"/>
            <a:ext cx="506454" cy="55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1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176222" y="1561598"/>
            <a:ext cx="11798064" cy="52964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79929" y="1547084"/>
            <a:ext cx="2579235" cy="5310915"/>
          </a:xfrm>
          <a:prstGeom prst="rect">
            <a:avLst/>
          </a:prstGeom>
          <a:solidFill>
            <a:srgbClr val="F5F5F5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1547946" y="5609484"/>
            <a:ext cx="1096876" cy="513793"/>
          </a:xfrm>
          <a:prstGeom prst="roundRect">
            <a:avLst>
              <a:gd name="adj" fmla="val 18161"/>
            </a:avLst>
          </a:prstGeom>
          <a:solidFill>
            <a:schemeClr val="accent6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설치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396019" y="5269742"/>
            <a:ext cx="1252609" cy="200606"/>
            <a:chOff x="707416" y="4969220"/>
            <a:chExt cx="2196142" cy="351713"/>
          </a:xfrm>
        </p:grpSpPr>
        <p:sp>
          <p:nvSpPr>
            <p:cNvPr id="3" name="포인트가 5개인 별 2"/>
            <p:cNvSpPr/>
            <p:nvPr/>
          </p:nvSpPr>
          <p:spPr>
            <a:xfrm>
              <a:off x="707416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포인트가 5개인 별 35"/>
            <p:cNvSpPr/>
            <p:nvPr/>
          </p:nvSpPr>
          <p:spPr>
            <a:xfrm>
              <a:off x="2090305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포인트가 5개인 별 36"/>
            <p:cNvSpPr/>
            <p:nvPr/>
          </p:nvSpPr>
          <p:spPr>
            <a:xfrm>
              <a:off x="1629342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포인트가 5개인 별 37"/>
            <p:cNvSpPr/>
            <p:nvPr/>
          </p:nvSpPr>
          <p:spPr>
            <a:xfrm>
              <a:off x="1168379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포인트가 5개인 별 38"/>
            <p:cNvSpPr/>
            <p:nvPr/>
          </p:nvSpPr>
          <p:spPr>
            <a:xfrm>
              <a:off x="2551845" y="4969220"/>
              <a:ext cx="351713" cy="351713"/>
            </a:xfrm>
            <a:prstGeom prst="star5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635435" y="4992650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평가</a:t>
            </a:r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62" y="174537"/>
            <a:ext cx="549825" cy="586480"/>
          </a:xfrm>
          <a:prstGeom prst="rect">
            <a:avLst/>
          </a:prstGeom>
        </p:spPr>
      </p:pic>
      <p:grpSp>
        <p:nvGrpSpPr>
          <p:cNvPr id="65" name="그룹 64"/>
          <p:cNvGrpSpPr/>
          <p:nvPr/>
        </p:nvGrpSpPr>
        <p:grpSpPr>
          <a:xfrm>
            <a:off x="176222" y="952092"/>
            <a:ext cx="11798064" cy="493351"/>
            <a:chOff x="176222" y="1219202"/>
            <a:chExt cx="11812578" cy="493351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6" name="직사각형 65"/>
            <p:cNvSpPr/>
            <p:nvPr/>
          </p:nvSpPr>
          <p:spPr>
            <a:xfrm>
              <a:off x="2780363" y="1219202"/>
              <a:ext cx="9208437" cy="481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/>
            <a:scene3d>
              <a:camera prst="obliqueBottom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카테고리                      홈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인기차트</a:t>
              </a:r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신규출시</a:t>
              </a:r>
              <a:endParaRPr lang="ko-KR" altLang="en-US" sz="20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176222" y="1219202"/>
              <a:ext cx="2585635" cy="49335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 프로그램 </a:t>
              </a:r>
            </a:p>
          </p:txBody>
        </p:sp>
        <p:cxnSp>
          <p:nvCxnSpPr>
            <p:cNvPr id="68" name="직선 연결선 67"/>
            <p:cNvCxnSpPr/>
            <p:nvPr/>
          </p:nvCxnSpPr>
          <p:spPr>
            <a:xfrm>
              <a:off x="5357327" y="1284515"/>
              <a:ext cx="0" cy="35849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9" name="L 도형 68"/>
            <p:cNvSpPr/>
            <p:nvPr/>
          </p:nvSpPr>
          <p:spPr>
            <a:xfrm rot="18900000">
              <a:off x="4746993" y="1371694"/>
              <a:ext cx="140595" cy="140595"/>
            </a:xfrm>
            <a:prstGeom prst="corner">
              <a:avLst>
                <a:gd name="adj1" fmla="val 34615"/>
                <a:gd name="adj2" fmla="val 35897"/>
              </a:avLst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/>
            <p:cNvPicPr>
              <a:picLocks noChangeAspect="1"/>
            </p:cNvPicPr>
            <p:nvPr/>
          </p:nvPicPr>
          <p:blipFill rotWithShape="1"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-7149" b="33693"/>
            <a:stretch/>
          </p:blipFill>
          <p:spPr>
            <a:xfrm>
              <a:off x="315872" y="1288884"/>
              <a:ext cx="380814" cy="280430"/>
            </a:xfrm>
            <a:prstGeom prst="rect">
              <a:avLst/>
            </a:prstGeom>
          </p:spPr>
        </p:pic>
      </p:grpSp>
      <p:sp>
        <p:nvSpPr>
          <p:cNvPr id="71" name="TextBox 70"/>
          <p:cNvSpPr txBox="1"/>
          <p:nvPr/>
        </p:nvSpPr>
        <p:spPr>
          <a:xfrm>
            <a:off x="792971" y="160653"/>
            <a:ext cx="1975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HY중고딕" panose="02030600000101010101" pitchFamily="18" charset="-127"/>
              </a:rPr>
              <a:t>contents</a:t>
            </a:r>
            <a:endParaRPr lang="ko-KR" altLang="en-US" sz="3200" dirty="0"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HY중고딕" panose="02030600000101010101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803043" y="337508"/>
            <a:ext cx="8985683" cy="425150"/>
            <a:chOff x="2758680" y="756155"/>
            <a:chExt cx="8985683" cy="425150"/>
          </a:xfrm>
        </p:grpSpPr>
        <p:sp>
          <p:nvSpPr>
            <p:cNvPr id="44" name="직사각형 43"/>
            <p:cNvSpPr/>
            <p:nvPr/>
          </p:nvSpPr>
          <p:spPr>
            <a:xfrm>
              <a:off x="2758680" y="756155"/>
              <a:ext cx="8985683" cy="42515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0948337" y="759743"/>
              <a:ext cx="796026" cy="421562"/>
            </a:xfrm>
            <a:prstGeom prst="roundRect">
              <a:avLst>
                <a:gd name="adj" fmla="val 3988"/>
              </a:avLst>
            </a:prstGeom>
            <a:solidFill>
              <a:srgbClr val="4385F7"/>
            </a:solidFill>
            <a:ln>
              <a:solidFill>
                <a:srgbClr val="387C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1" name="그룹 50"/>
            <p:cNvGrpSpPr/>
            <p:nvPr/>
          </p:nvGrpSpPr>
          <p:grpSpPr>
            <a:xfrm>
              <a:off x="11247511" y="872201"/>
              <a:ext cx="197679" cy="196647"/>
              <a:chOff x="11279946" y="902326"/>
              <a:chExt cx="197679" cy="196647"/>
            </a:xfrm>
          </p:grpSpPr>
          <p:sp>
            <p:nvSpPr>
              <p:cNvPr id="52" name="타원 51"/>
              <p:cNvSpPr/>
              <p:nvPr/>
            </p:nvSpPr>
            <p:spPr>
              <a:xfrm>
                <a:off x="11279946" y="902326"/>
                <a:ext cx="132808" cy="132808"/>
              </a:xfrm>
              <a:prstGeom prst="ellipse">
                <a:avLst/>
              </a:prstGeom>
              <a:noFill/>
              <a:ln w="28575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3" name="직선 연결선 52"/>
              <p:cNvCxnSpPr>
                <a:stCxn id="52" idx="5"/>
              </p:cNvCxnSpPr>
              <p:nvPr/>
            </p:nvCxnSpPr>
            <p:spPr>
              <a:xfrm>
                <a:off x="11393305" y="1015685"/>
                <a:ext cx="84320" cy="83288"/>
              </a:xfrm>
              <a:prstGeom prst="line">
                <a:avLst/>
              </a:prstGeom>
              <a:ln w="2857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TextBox 53"/>
          <p:cNvSpPr txBox="1"/>
          <p:nvPr/>
        </p:nvSpPr>
        <p:spPr>
          <a:xfrm>
            <a:off x="2839844" y="373967"/>
            <a:ext cx="29894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>
            <a:defPPr>
              <a:defRPr lang="ko-KR"/>
            </a:defPPr>
            <a:lvl1pPr>
              <a:defRPr sz="230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입력해주세요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-90706" y="4155996"/>
            <a:ext cx="312050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Subhead application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:a16="http://schemas.microsoft.com/office/drawing/2014/main" id="{7D62C387-3FA9-484C-B5B5-48369F276E11}"/>
              </a:ext>
            </a:extLst>
          </p:cNvPr>
          <p:cNvSpPr/>
          <p:nvPr/>
        </p:nvSpPr>
        <p:spPr>
          <a:xfrm>
            <a:off x="389538" y="1874242"/>
            <a:ext cx="2149109" cy="2165599"/>
          </a:xfrm>
          <a:prstGeom prst="roundRect">
            <a:avLst>
              <a:gd name="adj" fmla="val 17451"/>
            </a:avLst>
          </a:prstGeom>
          <a:solidFill>
            <a:schemeClr val="bg1"/>
          </a:solidFill>
          <a:ln>
            <a:noFill/>
          </a:ln>
          <a:effectLst>
            <a:outerShdw blurRad="635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자유형 46">
            <a:extLst>
              <a:ext uri="{FF2B5EF4-FFF2-40B4-BE49-F238E27FC236}">
                <a16:creationId xmlns:a16="http://schemas.microsoft.com/office/drawing/2014/main" id="{D41B94B9-53FC-FF4A-BB18-5B43123B59FA}"/>
              </a:ext>
            </a:extLst>
          </p:cNvPr>
          <p:cNvSpPr/>
          <p:nvPr/>
        </p:nvSpPr>
        <p:spPr>
          <a:xfrm>
            <a:off x="446335" y="1915200"/>
            <a:ext cx="2104788" cy="2124641"/>
          </a:xfrm>
          <a:custGeom>
            <a:avLst/>
            <a:gdLst>
              <a:gd name="connsiteX0" fmla="*/ 2717038 w 3032765"/>
              <a:gd name="connsiteY0" fmla="*/ 0 h 3061373"/>
              <a:gd name="connsiteX1" fmla="*/ 2784109 w 3032765"/>
              <a:gd name="connsiteY1" fmla="*/ 36405 h 3061373"/>
              <a:gd name="connsiteX2" fmla="*/ 3032765 w 3032765"/>
              <a:gd name="connsiteY2" fmla="*/ 504071 h 3061373"/>
              <a:gd name="connsiteX3" fmla="*/ 3032765 w 3032765"/>
              <a:gd name="connsiteY3" fmla="*/ 2497387 h 3061373"/>
              <a:gd name="connsiteX4" fmla="*/ 2468779 w 3032765"/>
              <a:gd name="connsiteY4" fmla="*/ 3061373 h 3061373"/>
              <a:gd name="connsiteX5" fmla="*/ 475463 w 3032765"/>
              <a:gd name="connsiteY5" fmla="*/ 3061373 h 3061373"/>
              <a:gd name="connsiteX6" fmla="*/ 7797 w 3032765"/>
              <a:gd name="connsiteY6" fmla="*/ 2812717 h 3061373"/>
              <a:gd name="connsiteX7" fmla="*/ 0 w 3032765"/>
              <a:gd name="connsiteY7" fmla="*/ 2798351 h 3061373"/>
              <a:gd name="connsiteX8" fmla="*/ 28729 w 3032765"/>
              <a:gd name="connsiteY8" fmla="*/ 2813945 h 3061373"/>
              <a:gd name="connsiteX9" fmla="*/ 248258 w 3032765"/>
              <a:gd name="connsiteY9" fmla="*/ 2858266 h 3061373"/>
              <a:gd name="connsiteX10" fmla="*/ 2241574 w 3032765"/>
              <a:gd name="connsiteY10" fmla="*/ 2858266 h 3061373"/>
              <a:gd name="connsiteX11" fmla="*/ 2805560 w 3032765"/>
              <a:gd name="connsiteY11" fmla="*/ 2294280 h 3061373"/>
              <a:gd name="connsiteX12" fmla="*/ 2805560 w 3032765"/>
              <a:gd name="connsiteY12" fmla="*/ 300964 h 3061373"/>
              <a:gd name="connsiteX13" fmla="*/ 2761239 w 3032765"/>
              <a:gd name="connsiteY13" fmla="*/ 81435 h 3061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32765" h="3061373">
                <a:moveTo>
                  <a:pt x="2717038" y="0"/>
                </a:moveTo>
                <a:lnTo>
                  <a:pt x="2784109" y="36405"/>
                </a:lnTo>
                <a:cubicBezTo>
                  <a:pt x="2934130" y="137757"/>
                  <a:pt x="3032765" y="309395"/>
                  <a:pt x="3032765" y="504071"/>
                </a:cubicBezTo>
                <a:lnTo>
                  <a:pt x="3032765" y="2497387"/>
                </a:lnTo>
                <a:cubicBezTo>
                  <a:pt x="3032765" y="2808868"/>
                  <a:pt x="2780260" y="3061373"/>
                  <a:pt x="2468779" y="3061373"/>
                </a:cubicBezTo>
                <a:lnTo>
                  <a:pt x="475463" y="3061373"/>
                </a:lnTo>
                <a:cubicBezTo>
                  <a:pt x="280788" y="3061373"/>
                  <a:pt x="109150" y="2962738"/>
                  <a:pt x="7797" y="2812717"/>
                </a:cubicBezTo>
                <a:lnTo>
                  <a:pt x="0" y="2798351"/>
                </a:lnTo>
                <a:lnTo>
                  <a:pt x="28729" y="2813945"/>
                </a:lnTo>
                <a:cubicBezTo>
                  <a:pt x="96204" y="2842485"/>
                  <a:pt x="170388" y="2858266"/>
                  <a:pt x="248258" y="2858266"/>
                </a:cubicBezTo>
                <a:lnTo>
                  <a:pt x="2241574" y="2858266"/>
                </a:lnTo>
                <a:cubicBezTo>
                  <a:pt x="2553055" y="2858266"/>
                  <a:pt x="2805560" y="2605761"/>
                  <a:pt x="2805560" y="2294280"/>
                </a:cubicBezTo>
                <a:lnTo>
                  <a:pt x="2805560" y="300964"/>
                </a:lnTo>
                <a:cubicBezTo>
                  <a:pt x="2805560" y="223094"/>
                  <a:pt x="2789779" y="148910"/>
                  <a:pt x="2761239" y="81435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1BD38D-D691-7B4E-A3F7-EA1BD4A6534E}"/>
              </a:ext>
            </a:extLst>
          </p:cNvPr>
          <p:cNvSpPr txBox="1"/>
          <p:nvPr/>
        </p:nvSpPr>
        <p:spPr>
          <a:xfrm>
            <a:off x="562243" y="2872780"/>
            <a:ext cx="180369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구글플레이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템플릿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C978DBB7-3EB6-584C-8ADA-1EEA3AB7D4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98" r="80452"/>
          <a:stretch/>
        </p:blipFill>
        <p:spPr>
          <a:xfrm>
            <a:off x="1210865" y="2162811"/>
            <a:ext cx="506454" cy="55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3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176222" y="1561598"/>
            <a:ext cx="11798064" cy="52964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79929" y="1547084"/>
            <a:ext cx="2579235" cy="5310915"/>
          </a:xfrm>
          <a:prstGeom prst="rect">
            <a:avLst/>
          </a:prstGeom>
          <a:solidFill>
            <a:srgbClr val="F5F5F5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1547946" y="5609484"/>
            <a:ext cx="1096876" cy="513793"/>
          </a:xfrm>
          <a:prstGeom prst="roundRect">
            <a:avLst>
              <a:gd name="adj" fmla="val 18161"/>
            </a:avLst>
          </a:prstGeom>
          <a:solidFill>
            <a:schemeClr val="accent6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설치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396019" y="5269742"/>
            <a:ext cx="1252609" cy="200606"/>
            <a:chOff x="707416" y="4969220"/>
            <a:chExt cx="2196142" cy="351713"/>
          </a:xfrm>
        </p:grpSpPr>
        <p:sp>
          <p:nvSpPr>
            <p:cNvPr id="3" name="포인트가 5개인 별 2"/>
            <p:cNvSpPr/>
            <p:nvPr/>
          </p:nvSpPr>
          <p:spPr>
            <a:xfrm>
              <a:off x="707416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포인트가 5개인 별 35"/>
            <p:cNvSpPr/>
            <p:nvPr/>
          </p:nvSpPr>
          <p:spPr>
            <a:xfrm>
              <a:off x="2090305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포인트가 5개인 별 36"/>
            <p:cNvSpPr/>
            <p:nvPr/>
          </p:nvSpPr>
          <p:spPr>
            <a:xfrm>
              <a:off x="1629342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포인트가 5개인 별 37"/>
            <p:cNvSpPr/>
            <p:nvPr/>
          </p:nvSpPr>
          <p:spPr>
            <a:xfrm>
              <a:off x="1168379" y="4969220"/>
              <a:ext cx="351713" cy="351713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포인트가 5개인 별 38"/>
            <p:cNvSpPr/>
            <p:nvPr/>
          </p:nvSpPr>
          <p:spPr>
            <a:xfrm>
              <a:off x="2551845" y="4969220"/>
              <a:ext cx="351713" cy="351713"/>
            </a:xfrm>
            <a:prstGeom prst="star5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635435" y="4992650"/>
            <a:ext cx="1072730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평가</a:t>
            </a:r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62" y="174537"/>
            <a:ext cx="549825" cy="586480"/>
          </a:xfrm>
          <a:prstGeom prst="rect">
            <a:avLst/>
          </a:prstGeom>
        </p:spPr>
      </p:pic>
      <p:grpSp>
        <p:nvGrpSpPr>
          <p:cNvPr id="65" name="그룹 64"/>
          <p:cNvGrpSpPr/>
          <p:nvPr/>
        </p:nvGrpSpPr>
        <p:grpSpPr>
          <a:xfrm>
            <a:off x="176222" y="952092"/>
            <a:ext cx="11798064" cy="493351"/>
            <a:chOff x="176222" y="1219202"/>
            <a:chExt cx="11812578" cy="493351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6" name="직사각형 65"/>
            <p:cNvSpPr/>
            <p:nvPr/>
          </p:nvSpPr>
          <p:spPr>
            <a:xfrm>
              <a:off x="2780363" y="1219202"/>
              <a:ext cx="9208437" cy="481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/>
            <a:scene3d>
              <a:camera prst="obliqueBottom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카테고리                      홈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인기차트</a:t>
              </a:r>
              <a:r>
                <a:rPr lang="ko-KR" altLang="en-US" sz="2000" dirty="0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</a:t>
              </a:r>
              <a:r>
                <a:rPr lang="ko-KR" altLang="en-US" sz="2000" dirty="0" err="1">
                  <a:solidFill>
                    <a:schemeClr val="bg2">
                      <a:lumMod val="7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신규출시</a:t>
              </a:r>
              <a:endParaRPr lang="ko-KR" altLang="en-US" sz="20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176222" y="1219202"/>
              <a:ext cx="2585635" cy="49335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bliqueBottomRight"/>
                <a:lightRig rig="threePt" dir="t"/>
              </a:scene3d>
            </a:bodyPr>
            <a:lstStyle/>
            <a:p>
              <a:r>
                <a:rPr lang="ko-KR" altLang="en-US" sz="20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 프로그램 </a:t>
              </a:r>
            </a:p>
          </p:txBody>
        </p:sp>
        <p:cxnSp>
          <p:nvCxnSpPr>
            <p:cNvPr id="68" name="직선 연결선 67"/>
            <p:cNvCxnSpPr/>
            <p:nvPr/>
          </p:nvCxnSpPr>
          <p:spPr>
            <a:xfrm>
              <a:off x="5357327" y="1284515"/>
              <a:ext cx="0" cy="35849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69" name="L 도형 68"/>
            <p:cNvSpPr/>
            <p:nvPr/>
          </p:nvSpPr>
          <p:spPr>
            <a:xfrm rot="18900000">
              <a:off x="4746993" y="1371694"/>
              <a:ext cx="140595" cy="140595"/>
            </a:xfrm>
            <a:prstGeom prst="corner">
              <a:avLst>
                <a:gd name="adj1" fmla="val 34615"/>
                <a:gd name="adj2" fmla="val 35897"/>
              </a:avLst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/>
            <p:cNvPicPr>
              <a:picLocks noChangeAspect="1"/>
            </p:cNvPicPr>
            <p:nvPr/>
          </p:nvPicPr>
          <p:blipFill rotWithShape="1">
            <a:blip r:embed="rId5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-7149" b="33693"/>
            <a:stretch/>
          </p:blipFill>
          <p:spPr>
            <a:xfrm>
              <a:off x="315872" y="1288884"/>
              <a:ext cx="380814" cy="280430"/>
            </a:xfrm>
            <a:prstGeom prst="rect">
              <a:avLst/>
            </a:prstGeom>
          </p:spPr>
        </p:pic>
      </p:grpSp>
      <p:sp>
        <p:nvSpPr>
          <p:cNvPr id="71" name="TextBox 70"/>
          <p:cNvSpPr txBox="1"/>
          <p:nvPr/>
        </p:nvSpPr>
        <p:spPr>
          <a:xfrm>
            <a:off x="792971" y="160653"/>
            <a:ext cx="1975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HY중고딕" panose="02030600000101010101" pitchFamily="18" charset="-127"/>
              </a:rPr>
              <a:t>contents</a:t>
            </a:r>
            <a:endParaRPr lang="ko-KR" altLang="en-US" sz="3200" dirty="0"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HY중고딕" panose="02030600000101010101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803043" y="337508"/>
            <a:ext cx="8985683" cy="425150"/>
            <a:chOff x="2758680" y="756155"/>
            <a:chExt cx="8985683" cy="425150"/>
          </a:xfrm>
        </p:grpSpPr>
        <p:sp>
          <p:nvSpPr>
            <p:cNvPr id="44" name="직사각형 43"/>
            <p:cNvSpPr/>
            <p:nvPr/>
          </p:nvSpPr>
          <p:spPr>
            <a:xfrm>
              <a:off x="2758680" y="756155"/>
              <a:ext cx="8985683" cy="42515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0948337" y="759743"/>
              <a:ext cx="796026" cy="421562"/>
            </a:xfrm>
            <a:prstGeom prst="roundRect">
              <a:avLst>
                <a:gd name="adj" fmla="val 3988"/>
              </a:avLst>
            </a:prstGeom>
            <a:solidFill>
              <a:srgbClr val="4385F7"/>
            </a:solidFill>
            <a:ln>
              <a:solidFill>
                <a:srgbClr val="387C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1" name="그룹 50"/>
            <p:cNvGrpSpPr/>
            <p:nvPr/>
          </p:nvGrpSpPr>
          <p:grpSpPr>
            <a:xfrm>
              <a:off x="11247511" y="872201"/>
              <a:ext cx="197679" cy="196647"/>
              <a:chOff x="11279946" y="902326"/>
              <a:chExt cx="197679" cy="196647"/>
            </a:xfrm>
          </p:grpSpPr>
          <p:sp>
            <p:nvSpPr>
              <p:cNvPr id="52" name="타원 51"/>
              <p:cNvSpPr/>
              <p:nvPr/>
            </p:nvSpPr>
            <p:spPr>
              <a:xfrm>
                <a:off x="11279946" y="902326"/>
                <a:ext cx="132808" cy="132808"/>
              </a:xfrm>
              <a:prstGeom prst="ellipse">
                <a:avLst/>
              </a:prstGeom>
              <a:noFill/>
              <a:ln w="28575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3" name="직선 연결선 52"/>
              <p:cNvCxnSpPr>
                <a:stCxn id="52" idx="5"/>
              </p:cNvCxnSpPr>
              <p:nvPr/>
            </p:nvCxnSpPr>
            <p:spPr>
              <a:xfrm>
                <a:off x="11393305" y="1015685"/>
                <a:ext cx="84320" cy="83288"/>
              </a:xfrm>
              <a:prstGeom prst="line">
                <a:avLst/>
              </a:prstGeom>
              <a:ln w="2857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TextBox 53"/>
          <p:cNvSpPr txBox="1"/>
          <p:nvPr/>
        </p:nvSpPr>
        <p:spPr>
          <a:xfrm>
            <a:off x="2839844" y="373967"/>
            <a:ext cx="298945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>
            <a:defPPr>
              <a:defRPr lang="ko-KR"/>
            </a:defPPr>
            <a:lvl1pPr>
              <a:defRPr sz="230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소제목을 입력해주세요</a:t>
            </a:r>
          </a:p>
        </p:txBody>
      </p:sp>
      <p:pic>
        <p:nvPicPr>
          <p:cNvPr id="55" name="그림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167" y="5866380"/>
            <a:ext cx="624228" cy="808353"/>
          </a:xfrm>
          <a:prstGeom prst="rect">
            <a:avLst/>
          </a:prstGeom>
        </p:spPr>
      </p:pic>
      <p:grpSp>
        <p:nvGrpSpPr>
          <p:cNvPr id="56" name="그룹 55"/>
          <p:cNvGrpSpPr/>
          <p:nvPr/>
        </p:nvGrpSpPr>
        <p:grpSpPr>
          <a:xfrm rot="13751878">
            <a:off x="2708272" y="5434238"/>
            <a:ext cx="226409" cy="292545"/>
            <a:chOff x="3010048" y="3203769"/>
            <a:chExt cx="226409" cy="292545"/>
          </a:xfrm>
        </p:grpSpPr>
        <p:sp>
          <p:nvSpPr>
            <p:cNvPr id="57" name="이등변 삼각형 56"/>
            <p:cNvSpPr/>
            <p:nvPr/>
          </p:nvSpPr>
          <p:spPr>
            <a:xfrm>
              <a:off x="3010048" y="3220820"/>
              <a:ext cx="122963" cy="275494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이등변 삼각형 57"/>
            <p:cNvSpPr/>
            <p:nvPr/>
          </p:nvSpPr>
          <p:spPr>
            <a:xfrm rot="19407369">
              <a:off x="3145205" y="3203769"/>
              <a:ext cx="91252" cy="188376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0" name="9216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64" end="286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0098" y="6202620"/>
            <a:ext cx="609600" cy="609600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-90706" y="4155996"/>
            <a:ext cx="312050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Subhead application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3ABA46AA-3632-114F-B6F9-69A380C27AC3}"/>
              </a:ext>
            </a:extLst>
          </p:cNvPr>
          <p:cNvSpPr/>
          <p:nvPr/>
        </p:nvSpPr>
        <p:spPr>
          <a:xfrm>
            <a:off x="389538" y="1874242"/>
            <a:ext cx="2149109" cy="2165599"/>
          </a:xfrm>
          <a:prstGeom prst="roundRect">
            <a:avLst>
              <a:gd name="adj" fmla="val 17451"/>
            </a:avLst>
          </a:prstGeom>
          <a:solidFill>
            <a:schemeClr val="bg1"/>
          </a:solidFill>
          <a:ln>
            <a:noFill/>
          </a:ln>
          <a:effectLst>
            <a:outerShdw blurRad="635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자유형 44">
            <a:extLst>
              <a:ext uri="{FF2B5EF4-FFF2-40B4-BE49-F238E27FC236}">
                <a16:creationId xmlns:a16="http://schemas.microsoft.com/office/drawing/2014/main" id="{69CCBE39-D4D3-F349-B9B3-296F785E3BCB}"/>
              </a:ext>
            </a:extLst>
          </p:cNvPr>
          <p:cNvSpPr/>
          <p:nvPr/>
        </p:nvSpPr>
        <p:spPr>
          <a:xfrm>
            <a:off x="446335" y="1915200"/>
            <a:ext cx="2104788" cy="2124641"/>
          </a:xfrm>
          <a:custGeom>
            <a:avLst/>
            <a:gdLst>
              <a:gd name="connsiteX0" fmla="*/ 2717038 w 3032765"/>
              <a:gd name="connsiteY0" fmla="*/ 0 h 3061373"/>
              <a:gd name="connsiteX1" fmla="*/ 2784109 w 3032765"/>
              <a:gd name="connsiteY1" fmla="*/ 36405 h 3061373"/>
              <a:gd name="connsiteX2" fmla="*/ 3032765 w 3032765"/>
              <a:gd name="connsiteY2" fmla="*/ 504071 h 3061373"/>
              <a:gd name="connsiteX3" fmla="*/ 3032765 w 3032765"/>
              <a:gd name="connsiteY3" fmla="*/ 2497387 h 3061373"/>
              <a:gd name="connsiteX4" fmla="*/ 2468779 w 3032765"/>
              <a:gd name="connsiteY4" fmla="*/ 3061373 h 3061373"/>
              <a:gd name="connsiteX5" fmla="*/ 475463 w 3032765"/>
              <a:gd name="connsiteY5" fmla="*/ 3061373 h 3061373"/>
              <a:gd name="connsiteX6" fmla="*/ 7797 w 3032765"/>
              <a:gd name="connsiteY6" fmla="*/ 2812717 h 3061373"/>
              <a:gd name="connsiteX7" fmla="*/ 0 w 3032765"/>
              <a:gd name="connsiteY7" fmla="*/ 2798351 h 3061373"/>
              <a:gd name="connsiteX8" fmla="*/ 28729 w 3032765"/>
              <a:gd name="connsiteY8" fmla="*/ 2813945 h 3061373"/>
              <a:gd name="connsiteX9" fmla="*/ 248258 w 3032765"/>
              <a:gd name="connsiteY9" fmla="*/ 2858266 h 3061373"/>
              <a:gd name="connsiteX10" fmla="*/ 2241574 w 3032765"/>
              <a:gd name="connsiteY10" fmla="*/ 2858266 h 3061373"/>
              <a:gd name="connsiteX11" fmla="*/ 2805560 w 3032765"/>
              <a:gd name="connsiteY11" fmla="*/ 2294280 h 3061373"/>
              <a:gd name="connsiteX12" fmla="*/ 2805560 w 3032765"/>
              <a:gd name="connsiteY12" fmla="*/ 300964 h 3061373"/>
              <a:gd name="connsiteX13" fmla="*/ 2761239 w 3032765"/>
              <a:gd name="connsiteY13" fmla="*/ 81435 h 3061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32765" h="3061373">
                <a:moveTo>
                  <a:pt x="2717038" y="0"/>
                </a:moveTo>
                <a:lnTo>
                  <a:pt x="2784109" y="36405"/>
                </a:lnTo>
                <a:cubicBezTo>
                  <a:pt x="2934130" y="137757"/>
                  <a:pt x="3032765" y="309395"/>
                  <a:pt x="3032765" y="504071"/>
                </a:cubicBezTo>
                <a:lnTo>
                  <a:pt x="3032765" y="2497387"/>
                </a:lnTo>
                <a:cubicBezTo>
                  <a:pt x="3032765" y="2808868"/>
                  <a:pt x="2780260" y="3061373"/>
                  <a:pt x="2468779" y="3061373"/>
                </a:cubicBezTo>
                <a:lnTo>
                  <a:pt x="475463" y="3061373"/>
                </a:lnTo>
                <a:cubicBezTo>
                  <a:pt x="280788" y="3061373"/>
                  <a:pt x="109150" y="2962738"/>
                  <a:pt x="7797" y="2812717"/>
                </a:cubicBezTo>
                <a:lnTo>
                  <a:pt x="0" y="2798351"/>
                </a:lnTo>
                <a:lnTo>
                  <a:pt x="28729" y="2813945"/>
                </a:lnTo>
                <a:cubicBezTo>
                  <a:pt x="96204" y="2842485"/>
                  <a:pt x="170388" y="2858266"/>
                  <a:pt x="248258" y="2858266"/>
                </a:cubicBezTo>
                <a:lnTo>
                  <a:pt x="2241574" y="2858266"/>
                </a:lnTo>
                <a:cubicBezTo>
                  <a:pt x="2553055" y="2858266"/>
                  <a:pt x="2805560" y="2605761"/>
                  <a:pt x="2805560" y="2294280"/>
                </a:cubicBezTo>
                <a:lnTo>
                  <a:pt x="2805560" y="300964"/>
                </a:lnTo>
                <a:cubicBezTo>
                  <a:pt x="2805560" y="223094"/>
                  <a:pt x="2789779" y="148910"/>
                  <a:pt x="2761239" y="81435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3244CA8-C32F-1844-974D-192B2E657F2A}"/>
              </a:ext>
            </a:extLst>
          </p:cNvPr>
          <p:cNvSpPr txBox="1"/>
          <p:nvPr/>
        </p:nvSpPr>
        <p:spPr>
          <a:xfrm>
            <a:off x="562243" y="2872780"/>
            <a:ext cx="180369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구글플레이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템플릿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57B1D0B6-BE95-ED47-8A5A-B758810F0E6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98" r="80452"/>
          <a:stretch/>
        </p:blipFill>
        <p:spPr>
          <a:xfrm>
            <a:off x="1210865" y="2162811"/>
            <a:ext cx="506454" cy="55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1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76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60466" y="3739491"/>
            <a:ext cx="287106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bliqueBottomRight"/>
              <a:lightRig rig="threePt" dir="t"/>
            </a:scene3d>
          </a:bodyPr>
          <a:lstStyle/>
          <a:p>
            <a:pPr algn="ctr"/>
            <a:r>
              <a:rPr lang="en-US" altLang="ko-KR" sz="4800" b="1" spc="-150" dirty="0" err="1">
                <a:solidFill>
                  <a:schemeClr val="bg1"/>
                </a:solidFill>
                <a:latin typeface="Oduda Bold" panose="00000800000000000000" pitchFamily="50" charset="0"/>
                <a:ea typeface="배달의민족 주아" panose="02020603020101020101" pitchFamily="18" charset="-127"/>
              </a:rPr>
              <a:t>applicaion</a:t>
            </a:r>
            <a:endParaRPr lang="ko-KR" altLang="en-US" sz="4800" b="1" spc="-150" dirty="0">
              <a:solidFill>
                <a:schemeClr val="bg1"/>
              </a:solidFill>
              <a:effectLst/>
              <a:latin typeface="Oduda Bold" panose="00000800000000000000" pitchFamily="50" charset="0"/>
              <a:ea typeface="배달의민족 주아" panose="02020603020101020101" pitchFamily="18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4211053" y="5079165"/>
            <a:ext cx="3769895" cy="450691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218998" y="5086202"/>
            <a:ext cx="1209542" cy="440426"/>
            <a:chOff x="4237567" y="4580753"/>
            <a:chExt cx="1209542" cy="440426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4237567" y="4580753"/>
              <a:ext cx="1200752" cy="440426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자유형 37"/>
            <p:cNvSpPr/>
            <p:nvPr/>
          </p:nvSpPr>
          <p:spPr>
            <a:xfrm>
              <a:off x="4239782" y="4580753"/>
              <a:ext cx="1207327" cy="440426"/>
            </a:xfrm>
            <a:custGeom>
              <a:avLst/>
              <a:gdLst>
                <a:gd name="connsiteX0" fmla="*/ 1102728 w 1200752"/>
                <a:gd name="connsiteY0" fmla="*/ 0 h 440426"/>
                <a:gd name="connsiteX1" fmla="*/ 1127346 w 1200752"/>
                <a:gd name="connsiteY1" fmla="*/ 0 h 440426"/>
                <a:gd name="connsiteX2" fmla="*/ 1200752 w 1200752"/>
                <a:gd name="connsiteY2" fmla="*/ 73406 h 440426"/>
                <a:gd name="connsiteX3" fmla="*/ 1200752 w 1200752"/>
                <a:gd name="connsiteY3" fmla="*/ 367020 h 440426"/>
                <a:gd name="connsiteX4" fmla="*/ 1127346 w 1200752"/>
                <a:gd name="connsiteY4" fmla="*/ 440426 h 440426"/>
                <a:gd name="connsiteX5" fmla="*/ 73406 w 1200752"/>
                <a:gd name="connsiteY5" fmla="*/ 440426 h 440426"/>
                <a:gd name="connsiteX6" fmla="*/ 0 w 1200752"/>
                <a:gd name="connsiteY6" fmla="*/ 367020 h 440426"/>
                <a:gd name="connsiteX7" fmla="*/ 0 w 1200752"/>
                <a:gd name="connsiteY7" fmla="*/ 355251 h 440426"/>
                <a:gd name="connsiteX8" fmla="*/ 1029322 w 1200752"/>
                <a:gd name="connsiteY8" fmla="*/ 355251 h 440426"/>
                <a:gd name="connsiteX9" fmla="*/ 1102728 w 1200752"/>
                <a:gd name="connsiteY9" fmla="*/ 281845 h 44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0752" h="440426">
                  <a:moveTo>
                    <a:pt x="1102728" y="0"/>
                  </a:moveTo>
                  <a:lnTo>
                    <a:pt x="1127346" y="0"/>
                  </a:lnTo>
                  <a:cubicBezTo>
                    <a:pt x="1167887" y="0"/>
                    <a:pt x="1200752" y="32865"/>
                    <a:pt x="1200752" y="73406"/>
                  </a:cubicBezTo>
                  <a:lnTo>
                    <a:pt x="1200752" y="367020"/>
                  </a:lnTo>
                  <a:cubicBezTo>
                    <a:pt x="1200752" y="407561"/>
                    <a:pt x="1167887" y="440426"/>
                    <a:pt x="1127346" y="440426"/>
                  </a:cubicBezTo>
                  <a:lnTo>
                    <a:pt x="73406" y="440426"/>
                  </a:lnTo>
                  <a:cubicBezTo>
                    <a:pt x="32865" y="440426"/>
                    <a:pt x="0" y="407561"/>
                    <a:pt x="0" y="367020"/>
                  </a:cubicBezTo>
                  <a:lnTo>
                    <a:pt x="0" y="355251"/>
                  </a:lnTo>
                  <a:lnTo>
                    <a:pt x="1029322" y="355251"/>
                  </a:lnTo>
                  <a:cubicBezTo>
                    <a:pt x="1069863" y="355251"/>
                    <a:pt x="1102728" y="322386"/>
                    <a:pt x="1102728" y="281845"/>
                  </a:cubicBezTo>
                  <a:close/>
                </a:path>
              </a:pathLst>
            </a:custGeom>
            <a:solidFill>
              <a:srgbClr val="78B83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5099538" y="5086202"/>
            <a:ext cx="2009670" cy="440426"/>
            <a:chOff x="4191464" y="4580753"/>
            <a:chExt cx="1236171" cy="440426"/>
          </a:xfrm>
        </p:grpSpPr>
        <p:sp>
          <p:nvSpPr>
            <p:cNvPr id="47" name="모서리가 둥근 직사각형 46"/>
            <p:cNvSpPr/>
            <p:nvPr/>
          </p:nvSpPr>
          <p:spPr>
            <a:xfrm>
              <a:off x="4221480" y="4580753"/>
              <a:ext cx="1200752" cy="440426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자유형 47"/>
            <p:cNvSpPr/>
            <p:nvPr/>
          </p:nvSpPr>
          <p:spPr>
            <a:xfrm>
              <a:off x="4191464" y="4580753"/>
              <a:ext cx="1236171" cy="440426"/>
            </a:xfrm>
            <a:custGeom>
              <a:avLst/>
              <a:gdLst>
                <a:gd name="connsiteX0" fmla="*/ 1102728 w 1200752"/>
                <a:gd name="connsiteY0" fmla="*/ 0 h 440426"/>
                <a:gd name="connsiteX1" fmla="*/ 1127346 w 1200752"/>
                <a:gd name="connsiteY1" fmla="*/ 0 h 440426"/>
                <a:gd name="connsiteX2" fmla="*/ 1200752 w 1200752"/>
                <a:gd name="connsiteY2" fmla="*/ 73406 h 440426"/>
                <a:gd name="connsiteX3" fmla="*/ 1200752 w 1200752"/>
                <a:gd name="connsiteY3" fmla="*/ 367020 h 440426"/>
                <a:gd name="connsiteX4" fmla="*/ 1127346 w 1200752"/>
                <a:gd name="connsiteY4" fmla="*/ 440426 h 440426"/>
                <a:gd name="connsiteX5" fmla="*/ 73406 w 1200752"/>
                <a:gd name="connsiteY5" fmla="*/ 440426 h 440426"/>
                <a:gd name="connsiteX6" fmla="*/ 0 w 1200752"/>
                <a:gd name="connsiteY6" fmla="*/ 367020 h 440426"/>
                <a:gd name="connsiteX7" fmla="*/ 0 w 1200752"/>
                <a:gd name="connsiteY7" fmla="*/ 355251 h 440426"/>
                <a:gd name="connsiteX8" fmla="*/ 1029322 w 1200752"/>
                <a:gd name="connsiteY8" fmla="*/ 355251 h 440426"/>
                <a:gd name="connsiteX9" fmla="*/ 1102728 w 1200752"/>
                <a:gd name="connsiteY9" fmla="*/ 281845 h 44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0752" h="440426">
                  <a:moveTo>
                    <a:pt x="1102728" y="0"/>
                  </a:moveTo>
                  <a:lnTo>
                    <a:pt x="1127346" y="0"/>
                  </a:lnTo>
                  <a:cubicBezTo>
                    <a:pt x="1167887" y="0"/>
                    <a:pt x="1200752" y="32865"/>
                    <a:pt x="1200752" y="73406"/>
                  </a:cubicBezTo>
                  <a:lnTo>
                    <a:pt x="1200752" y="367020"/>
                  </a:lnTo>
                  <a:cubicBezTo>
                    <a:pt x="1200752" y="407561"/>
                    <a:pt x="1167887" y="440426"/>
                    <a:pt x="1127346" y="440426"/>
                  </a:cubicBezTo>
                  <a:lnTo>
                    <a:pt x="73406" y="440426"/>
                  </a:lnTo>
                  <a:cubicBezTo>
                    <a:pt x="32865" y="440426"/>
                    <a:pt x="0" y="407561"/>
                    <a:pt x="0" y="367020"/>
                  </a:cubicBezTo>
                  <a:lnTo>
                    <a:pt x="0" y="355251"/>
                  </a:lnTo>
                  <a:lnTo>
                    <a:pt x="1029322" y="355251"/>
                  </a:lnTo>
                  <a:cubicBezTo>
                    <a:pt x="1069863" y="355251"/>
                    <a:pt x="1102728" y="322386"/>
                    <a:pt x="1102728" y="281845"/>
                  </a:cubicBezTo>
                  <a:close/>
                </a:path>
              </a:pathLst>
            </a:custGeom>
            <a:solidFill>
              <a:srgbClr val="78B83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6811032" y="5085934"/>
            <a:ext cx="1163141" cy="440963"/>
            <a:chOff x="4220308" y="4580753"/>
            <a:chExt cx="1207327" cy="440963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4221480" y="4581290"/>
              <a:ext cx="1200752" cy="440426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 50"/>
            <p:cNvSpPr/>
            <p:nvPr/>
          </p:nvSpPr>
          <p:spPr>
            <a:xfrm>
              <a:off x="4220308" y="4580753"/>
              <a:ext cx="1207327" cy="440426"/>
            </a:xfrm>
            <a:custGeom>
              <a:avLst/>
              <a:gdLst>
                <a:gd name="connsiteX0" fmla="*/ 1102728 w 1200752"/>
                <a:gd name="connsiteY0" fmla="*/ 0 h 440426"/>
                <a:gd name="connsiteX1" fmla="*/ 1127346 w 1200752"/>
                <a:gd name="connsiteY1" fmla="*/ 0 h 440426"/>
                <a:gd name="connsiteX2" fmla="*/ 1200752 w 1200752"/>
                <a:gd name="connsiteY2" fmla="*/ 73406 h 440426"/>
                <a:gd name="connsiteX3" fmla="*/ 1200752 w 1200752"/>
                <a:gd name="connsiteY3" fmla="*/ 367020 h 440426"/>
                <a:gd name="connsiteX4" fmla="*/ 1127346 w 1200752"/>
                <a:gd name="connsiteY4" fmla="*/ 440426 h 440426"/>
                <a:gd name="connsiteX5" fmla="*/ 73406 w 1200752"/>
                <a:gd name="connsiteY5" fmla="*/ 440426 h 440426"/>
                <a:gd name="connsiteX6" fmla="*/ 0 w 1200752"/>
                <a:gd name="connsiteY6" fmla="*/ 367020 h 440426"/>
                <a:gd name="connsiteX7" fmla="*/ 0 w 1200752"/>
                <a:gd name="connsiteY7" fmla="*/ 355251 h 440426"/>
                <a:gd name="connsiteX8" fmla="*/ 1029322 w 1200752"/>
                <a:gd name="connsiteY8" fmla="*/ 355251 h 440426"/>
                <a:gd name="connsiteX9" fmla="*/ 1102728 w 1200752"/>
                <a:gd name="connsiteY9" fmla="*/ 281845 h 44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0752" h="440426">
                  <a:moveTo>
                    <a:pt x="1102728" y="0"/>
                  </a:moveTo>
                  <a:lnTo>
                    <a:pt x="1127346" y="0"/>
                  </a:lnTo>
                  <a:cubicBezTo>
                    <a:pt x="1167887" y="0"/>
                    <a:pt x="1200752" y="32865"/>
                    <a:pt x="1200752" y="73406"/>
                  </a:cubicBezTo>
                  <a:lnTo>
                    <a:pt x="1200752" y="367020"/>
                  </a:lnTo>
                  <a:cubicBezTo>
                    <a:pt x="1200752" y="407561"/>
                    <a:pt x="1167887" y="440426"/>
                    <a:pt x="1127346" y="440426"/>
                  </a:cubicBezTo>
                  <a:lnTo>
                    <a:pt x="73406" y="440426"/>
                  </a:lnTo>
                  <a:cubicBezTo>
                    <a:pt x="32865" y="440426"/>
                    <a:pt x="0" y="407561"/>
                    <a:pt x="0" y="367020"/>
                  </a:cubicBezTo>
                  <a:lnTo>
                    <a:pt x="0" y="355251"/>
                  </a:lnTo>
                  <a:lnTo>
                    <a:pt x="1029322" y="355251"/>
                  </a:lnTo>
                  <a:cubicBezTo>
                    <a:pt x="1069863" y="355251"/>
                    <a:pt x="1102728" y="322386"/>
                    <a:pt x="1102728" y="281845"/>
                  </a:cubicBezTo>
                  <a:close/>
                </a:path>
              </a:pathLst>
            </a:custGeom>
            <a:solidFill>
              <a:srgbClr val="78B83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401419" y="5150621"/>
            <a:ext cx="1389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DOWNLOADING...</a:t>
            </a:r>
            <a:endParaRPr lang="ko-KR" altLang="en-US" sz="12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5D835053-3CDF-3F4B-A480-2D1F658A8D58}"/>
              </a:ext>
            </a:extLst>
          </p:cNvPr>
          <p:cNvSpPr/>
          <p:nvPr/>
        </p:nvSpPr>
        <p:spPr>
          <a:xfrm>
            <a:off x="4539389" y="666205"/>
            <a:ext cx="3113222" cy="3074893"/>
          </a:xfrm>
          <a:prstGeom prst="roundRect">
            <a:avLst>
              <a:gd name="adj" fmla="val 17451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DA77FCB-ED0D-AF4F-8960-BFC4B8EA0DA6}"/>
              </a:ext>
            </a:extLst>
          </p:cNvPr>
          <p:cNvSpPr/>
          <p:nvPr/>
        </p:nvSpPr>
        <p:spPr>
          <a:xfrm>
            <a:off x="4616450" y="710223"/>
            <a:ext cx="3035334" cy="3040799"/>
          </a:xfrm>
          <a:custGeom>
            <a:avLst/>
            <a:gdLst>
              <a:gd name="connsiteX0" fmla="*/ 2717038 w 3032765"/>
              <a:gd name="connsiteY0" fmla="*/ 0 h 3061373"/>
              <a:gd name="connsiteX1" fmla="*/ 2784109 w 3032765"/>
              <a:gd name="connsiteY1" fmla="*/ 36405 h 3061373"/>
              <a:gd name="connsiteX2" fmla="*/ 3032765 w 3032765"/>
              <a:gd name="connsiteY2" fmla="*/ 504071 h 3061373"/>
              <a:gd name="connsiteX3" fmla="*/ 3032765 w 3032765"/>
              <a:gd name="connsiteY3" fmla="*/ 2497387 h 3061373"/>
              <a:gd name="connsiteX4" fmla="*/ 2468779 w 3032765"/>
              <a:gd name="connsiteY4" fmla="*/ 3061373 h 3061373"/>
              <a:gd name="connsiteX5" fmla="*/ 475463 w 3032765"/>
              <a:gd name="connsiteY5" fmla="*/ 3061373 h 3061373"/>
              <a:gd name="connsiteX6" fmla="*/ 7797 w 3032765"/>
              <a:gd name="connsiteY6" fmla="*/ 2812717 h 3061373"/>
              <a:gd name="connsiteX7" fmla="*/ 0 w 3032765"/>
              <a:gd name="connsiteY7" fmla="*/ 2798351 h 3061373"/>
              <a:gd name="connsiteX8" fmla="*/ 28729 w 3032765"/>
              <a:gd name="connsiteY8" fmla="*/ 2813945 h 3061373"/>
              <a:gd name="connsiteX9" fmla="*/ 248258 w 3032765"/>
              <a:gd name="connsiteY9" fmla="*/ 2858266 h 3061373"/>
              <a:gd name="connsiteX10" fmla="*/ 2241574 w 3032765"/>
              <a:gd name="connsiteY10" fmla="*/ 2858266 h 3061373"/>
              <a:gd name="connsiteX11" fmla="*/ 2805560 w 3032765"/>
              <a:gd name="connsiteY11" fmla="*/ 2294280 h 3061373"/>
              <a:gd name="connsiteX12" fmla="*/ 2805560 w 3032765"/>
              <a:gd name="connsiteY12" fmla="*/ 300964 h 3061373"/>
              <a:gd name="connsiteX13" fmla="*/ 2761239 w 3032765"/>
              <a:gd name="connsiteY13" fmla="*/ 81435 h 3061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32765" h="3061373">
                <a:moveTo>
                  <a:pt x="2717038" y="0"/>
                </a:moveTo>
                <a:lnTo>
                  <a:pt x="2784109" y="36405"/>
                </a:lnTo>
                <a:cubicBezTo>
                  <a:pt x="2934130" y="137757"/>
                  <a:pt x="3032765" y="309395"/>
                  <a:pt x="3032765" y="504071"/>
                </a:cubicBezTo>
                <a:lnTo>
                  <a:pt x="3032765" y="2497387"/>
                </a:lnTo>
                <a:cubicBezTo>
                  <a:pt x="3032765" y="2808868"/>
                  <a:pt x="2780260" y="3061373"/>
                  <a:pt x="2468779" y="3061373"/>
                </a:cubicBezTo>
                <a:lnTo>
                  <a:pt x="475463" y="3061373"/>
                </a:lnTo>
                <a:cubicBezTo>
                  <a:pt x="280788" y="3061373"/>
                  <a:pt x="109150" y="2962738"/>
                  <a:pt x="7797" y="2812717"/>
                </a:cubicBezTo>
                <a:lnTo>
                  <a:pt x="0" y="2798351"/>
                </a:lnTo>
                <a:lnTo>
                  <a:pt x="28729" y="2813945"/>
                </a:lnTo>
                <a:cubicBezTo>
                  <a:pt x="96204" y="2842485"/>
                  <a:pt x="170388" y="2858266"/>
                  <a:pt x="248258" y="2858266"/>
                </a:cubicBezTo>
                <a:lnTo>
                  <a:pt x="2241574" y="2858266"/>
                </a:lnTo>
                <a:cubicBezTo>
                  <a:pt x="2553055" y="2858266"/>
                  <a:pt x="2805560" y="2605761"/>
                  <a:pt x="2805560" y="2294280"/>
                </a:cubicBezTo>
                <a:lnTo>
                  <a:pt x="2805560" y="300964"/>
                </a:lnTo>
                <a:cubicBezTo>
                  <a:pt x="2805560" y="223094"/>
                  <a:pt x="2789779" y="148910"/>
                  <a:pt x="2761239" y="8143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4CD3E2-DB54-254F-B7DD-AF51C1DBF713}"/>
              </a:ext>
            </a:extLst>
          </p:cNvPr>
          <p:cNvSpPr txBox="1"/>
          <p:nvPr/>
        </p:nvSpPr>
        <p:spPr>
          <a:xfrm>
            <a:off x="5194151" y="2315814"/>
            <a:ext cx="1803699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구글플레이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hecircleB" panose="02020603020101020101" pitchFamily="18" charset="-127"/>
                <a:ea typeface="ThecircleB" panose="02020603020101020101" pitchFamily="18" charset="-127"/>
              </a:rPr>
              <a:t>템플릿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ThecircleB" panose="02020603020101020101" pitchFamily="18" charset="-127"/>
              <a:ea typeface="ThecircleB" panose="02020603020101020101" pitchFamily="18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4D931E17-B912-9C41-88DE-2B442C769A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98" r="80452"/>
          <a:stretch/>
        </p:blipFill>
        <p:spPr>
          <a:xfrm>
            <a:off x="5623643" y="1091956"/>
            <a:ext cx="944714" cy="102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0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75</Words>
  <Application>Microsoft Macintosh PowerPoint</Application>
  <PresentationFormat>와이드스크린</PresentationFormat>
  <Paragraphs>42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Century Gothic</vt:lpstr>
      <vt:lpstr>NanumGothic</vt:lpstr>
      <vt:lpstr>나눔스퀘어</vt:lpstr>
      <vt:lpstr>ThecircleB</vt:lpstr>
      <vt:lpstr>Arial</vt:lpstr>
      <vt:lpstr>맑은 고딕</vt:lpstr>
      <vt:lpstr>Oduda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지강혁</dc:creator>
  <cp:lastModifiedBy>gguigguit@gmail.com</cp:lastModifiedBy>
  <cp:revision>119</cp:revision>
  <dcterms:created xsi:type="dcterms:W3CDTF">2018-05-25T03:41:37Z</dcterms:created>
  <dcterms:modified xsi:type="dcterms:W3CDTF">2022-04-27T10:19:02Z</dcterms:modified>
</cp:coreProperties>
</file>